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0" r:id="rId3"/>
    <p:sldId id="257" r:id="rId4"/>
    <p:sldId id="259" r:id="rId5"/>
    <p:sldId id="287" r:id="rId6"/>
    <p:sldId id="288" r:id="rId7"/>
    <p:sldId id="286" r:id="rId8"/>
    <p:sldId id="262" r:id="rId9"/>
    <p:sldId id="289" r:id="rId10"/>
    <p:sldId id="290" r:id="rId11"/>
    <p:sldId id="291" r:id="rId12"/>
    <p:sldId id="292" r:id="rId13"/>
    <p:sldId id="293" r:id="rId14"/>
    <p:sldId id="294" r:id="rId15"/>
    <p:sldId id="297" r:id="rId16"/>
    <p:sldId id="295" r:id="rId17"/>
    <p:sldId id="296" r:id="rId18"/>
    <p:sldId id="298" r:id="rId19"/>
    <p:sldId id="303" r:id="rId20"/>
    <p:sldId id="299" r:id="rId21"/>
    <p:sldId id="300" r:id="rId22"/>
    <p:sldId id="301" r:id="rId23"/>
  </p:sldIdLst>
  <p:sldSz cx="12192000" cy="6858000"/>
  <p:notesSz cx="6858000" cy="9144000"/>
  <p:embeddedFontLst>
    <p:embeddedFont>
      <p:font typeface="210 앱굴림 B" panose="02020603020101020101" pitchFamily="18" charset="-127"/>
      <p:regular r:id="rId24"/>
    </p:embeddedFont>
    <p:embeddedFont>
      <p:font typeface="210 앱굴림 L" panose="02020603020101020101" pitchFamily="18" charset="-127"/>
      <p:regular r:id="rId25"/>
    </p:embeddedFont>
    <p:embeddedFont>
      <p:font typeface="210 앱굴림 R" panose="02020603020101020101" pitchFamily="18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-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525F1-9D83-4D08-93BA-F73A92335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9887F6-A1DC-4A53-85CD-3C94E3C2B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2B5E6E-1678-4FAE-9927-796D932E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56D53-830A-4A71-A823-3C6EAE14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980D06-F6F1-4D46-B801-31B4563E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8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C1794-F0D1-4F12-BCE9-8A4575A97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91A77B-85F5-4399-A1DC-BA23835C2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6F8F03-139F-4B0F-83DB-6A3295B4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B48B0-2D2C-43C7-8D37-A1FCD428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A60B6-4173-4464-B431-F8BB8512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99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DF444E-D790-4C0E-A0E5-50B8615F2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6B1407-767B-48FC-A579-F38BC1409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8C0F1-73B2-4441-A6F1-42CB774E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C6C65E-BECB-4379-9AFD-3D04D7E5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C11A75-5864-416C-91B9-8DE36774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45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695A62-C0F1-4FFA-9D05-90FF0FEF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A1F661-45F2-4F22-816C-04EA95B6B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5B598E-8134-4271-B156-43BD6417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D20C48-D2D7-48E3-9489-E51A13317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54FDD9-97BB-48D6-B6BF-04A52255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4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8FD29-A0EC-4E8C-AB17-C158E270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EE446A-ADFE-4F02-8A39-EBE96F549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15AB5-F947-4A78-968F-53F4E10F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E4A51-877F-44F7-BC51-3716C9031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DC21B1-45F5-4143-95B1-4E63E24F4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252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F5481-D741-4946-A46B-F550815D7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EBFFDE-DC4D-40EF-B6E6-1F4BB52AD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CCE12E-4C82-4D90-8B18-769C427BA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98CAC2-4849-4D8D-9137-26120273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4EF7D0-EC52-4DC8-A4F7-0AB190926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D81CF-1FE9-4076-B70C-62BA69AE4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70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7B4B3-B453-4968-8413-908833045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7FA76-11C7-4DC5-86F7-9FCCF3F42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75ABA-C5FD-4D81-8F5E-38EF6AAB9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4F176A-83D8-4CB7-872B-C537F1A20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BC912B-A985-4524-AF74-B14205CF8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500B3E-113B-4AC2-A3F0-A7876A94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249BCC-2187-4286-B494-AC39F98B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701AAA-694F-4547-9A78-D1463152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588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77D8D-DD84-448D-AE72-76FE61B39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5548DE-C663-49AF-85C9-76D5A79F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68E5C4-A669-4E77-9401-F9CDDC71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D8CA2E-A6EF-4786-A150-0B96CD40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1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116E19-2F49-4487-A484-F297DEBF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42409-3D04-438E-86E7-1F300D5B7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DF2E37-DD13-4407-BF31-8F7FF0C0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5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AE5C9-E2E6-4214-ACDC-A8612950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40C6D5-04A8-4CC1-BB91-F2B7AF7DD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7B9E83-F4F1-4413-A795-195C2A39BD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1E1A7C-39E5-42BA-B0BA-DAC560C3F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62B1C-9C4E-4AB8-819C-2C53B7DF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61736-AB01-49C0-84C6-F7B9A2728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0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DA520-BCC3-4A7A-B556-4F14D6AB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8B5A08-3C5E-44F6-8237-2B6193729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0E7F4-BF90-4C1E-BD23-D61FB7A58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5ADED3-B327-441E-A419-C31BCD9E0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CAFCB6-A0EE-4CFD-8091-9B4C4DD42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8E8F9-5253-4BC3-A0DE-85B32B6AA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5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BF7116-980E-45AD-9158-9B6ECFF7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B2832F-E394-47A1-976D-AEE0D13EA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0D1872-F12E-47E1-85A8-35567743C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6FC29-B5FF-48FD-A177-5EC92022276A}" type="datetimeFigureOut">
              <a:rPr lang="ko-KR" altLang="en-US" smtClean="0"/>
              <a:t>2019-03-28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55498-1C7F-4A76-866B-F60186AF2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FDABF-DD3C-4175-828F-97107B92C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991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418" y="492442"/>
            <a:ext cx="11573164" cy="1397462"/>
          </a:xfrm>
          <a:effectLst>
            <a:outerShdw blurRad="190500" dist="317500" dir="5400000" sx="90000" sy="-19000" rotWithShape="0">
              <a:prstClr val="black">
                <a:alpha val="20000"/>
              </a:prstClr>
            </a:outerShdw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ko-KR" altLang="en-US" sz="10000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새싹교실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C010A-5F79-452A-AC78-B8A9631B11E0}"/>
              </a:ext>
            </a:extLst>
          </p:cNvPr>
          <p:cNvSpPr txBox="1"/>
          <p:nvPr/>
        </p:nvSpPr>
        <p:spPr>
          <a:xfrm>
            <a:off x="8885382" y="5288340"/>
            <a:ext cx="299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 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2019/3/28  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BE2917A-22B1-4F26-816B-E9A5BFD40A80}"/>
              </a:ext>
            </a:extLst>
          </p:cNvPr>
          <p:cNvSpPr txBox="1">
            <a:spLocks/>
          </p:cNvSpPr>
          <p:nvPr/>
        </p:nvSpPr>
        <p:spPr>
          <a:xfrm>
            <a:off x="766618" y="2484582"/>
            <a:ext cx="10658764" cy="2227811"/>
          </a:xfrm>
          <a:prstGeom prst="rect">
            <a:avLst/>
          </a:prstGeom>
          <a:effectLst>
            <a:outerShdw blurRad="190500" dist="3175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5400" dirty="0">
                <a:solidFill>
                  <a:schemeClr val="accent2">
                    <a:lumMod val="50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Week1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Source Control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C Language</a:t>
            </a:r>
            <a:endParaRPr lang="ko-KR" altLang="en-US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378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 log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56458" y="1714499"/>
            <a:ext cx="973420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커밋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(commit)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내역을 볼 수 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571500" indent="-571500">
              <a:buFontTx/>
              <a:buChar char="-"/>
            </a:pP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커밋들의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hash code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확인 가능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제목 1">
            <a:extLst>
              <a:ext uri="{FF2B5EF4-FFF2-40B4-BE49-F238E27FC236}">
                <a16:creationId xmlns:a16="http://schemas.microsoft.com/office/drawing/2014/main" id="{A4D97889-0159-4DC1-91B2-D487D67785F0}"/>
              </a:ext>
            </a:extLst>
          </p:cNvPr>
          <p:cNvSpPr txBox="1">
            <a:spLocks/>
          </p:cNvSpPr>
          <p:nvPr/>
        </p:nvSpPr>
        <p:spPr>
          <a:xfrm>
            <a:off x="738793" y="4870673"/>
            <a:ext cx="10234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커밋을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하고 확인해보자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</a:p>
          <a:p>
            <a:pPr>
              <a:tabLst>
                <a:tab pos="4672013" algn="l"/>
              </a:tabLst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* HASH CODE?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유일한 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4799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 add [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파일명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]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381990"/>
            <a:ext cx="9734204" cy="28076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파일을 새로 추적하기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738792" y="4704419"/>
            <a:ext cx="10234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파일을 생성하고 추적해 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4072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 add [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파일명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]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996008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File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의 상태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 </a:t>
            </a:r>
            <a:b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Tracked(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관리 대상임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), Untracked(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관리 대상 아님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Track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한 파일 들은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?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Unmodified(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수정되지 않음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b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Modified(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수정 됨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b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Staged(</a:t>
            </a:r>
            <a:r>
              <a:rPr lang="ko-KR" alt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커밋으로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저장소에 기록할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738792" y="4704419"/>
            <a:ext cx="10234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파일을 생성하고 추적해 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8353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사용자 정보 넣기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996008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처음에만 설정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git config --global user.name “name”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git config --global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user.email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“email”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738793" y="4770603"/>
            <a:ext cx="10234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내 정보를 넣어보자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</a:b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	Global? Local?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9487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 commit -m “</a:t>
            </a:r>
            <a:r>
              <a:rPr lang="ko-KR" altLang="en-US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커밋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메시지”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996008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버전 관리의 시작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저장소에 기록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저장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하기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Stage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된 파일들만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Commit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할 수 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user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정보가 있어야만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Commit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가능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738793" y="4770603"/>
            <a:ext cx="10234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Commit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을 해보고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Log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를 확인해보자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0423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 checkout [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hashcode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]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97996" y="1690688"/>
            <a:ext cx="11289204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HashCode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를 이용해서 다른 버전을 이동한다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Checkout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뜻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사용한다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git checkout master </a:t>
            </a:r>
            <a:r>
              <a:rPr lang="en-US" altLang="ko-KR" sz="4000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Detached head </a:t>
            </a:r>
            <a:r>
              <a:rPr lang="ko-KR" altLang="en-US" sz="4000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해결</a:t>
            </a:r>
            <a:b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5073302"/>
            <a:ext cx="10757189" cy="15161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첫번째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initial commit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으로 이동해보자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sz="3600" dirty="0">
                <a:solidFill>
                  <a:schemeClr val="accent2"/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Detached head?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no longer on a branch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	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저장소의 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single commit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을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checkout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했기 때문</a:t>
            </a:r>
          </a:p>
        </p:txBody>
      </p:sp>
    </p:spTree>
    <p:extLst>
      <p:ext uri="{BB962C8B-B14F-4D97-AF65-F5344CB8AC3E}">
        <p14:creationId xmlns:p14="http://schemas.microsoft.com/office/powerpoint/2010/main" val="301661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 push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Github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 파일을 올려보자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이제까지는 내 컴퓨터에서만 저장되었다면 이제부터는 인터넷에 저장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4770603"/>
            <a:ext cx="10234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Github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를 가입하자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.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</a:b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Github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push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를 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598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 clone [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깃 저장소 주소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]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Github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에서 파일을 받아와 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4770603"/>
            <a:ext cx="10234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만든 파일들을 삭제하고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 Clone!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8329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 programming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3575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보충 설명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51673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반환 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출력되는 문자열의 개수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주석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사람을 위한 설명을 작성하는 것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</a:t>
            </a:r>
            <a:r>
              <a:rPr lang="ko-KR" altLang="en-US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주석 내용 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/* </a:t>
            </a:r>
            <a:r>
              <a:rPr lang="ko-KR" altLang="en-US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주석 내용 </a:t>
            </a:r>
            <a:r>
              <a:rPr lang="en-US" altLang="ko-KR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*/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세미콜론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구문이 끝날 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b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But,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내용이 계속 이어지면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X</a:t>
            </a: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중괄호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Code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범위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영향을 미치는 영역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1636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Source Control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47322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1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부터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까지 홀수만 더하고 출력하는 프로그램을 만들어 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</a:t>
            </a:r>
            <a:r>
              <a:rPr lang="en-US" altLang="ko-KR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자기가 계산하면 안됨</a:t>
            </a:r>
            <a:r>
              <a:rPr lang="en-US" altLang="ko-KR" dirty="0">
                <a:solidFill>
                  <a:schemeClr val="accent2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!!)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4770603"/>
            <a:ext cx="10973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배운 방식으로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Github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에 자기 코드 올리기</a:t>
            </a:r>
          </a:p>
        </p:txBody>
      </p:sp>
    </p:spTree>
    <p:extLst>
      <p:ext uri="{BB962C8B-B14F-4D97-AF65-F5344CB8AC3E}">
        <p14:creationId xmlns:p14="http://schemas.microsoft.com/office/powerpoint/2010/main" val="2687326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숙제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2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832524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부터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까지 중에서 소수만을 출력해보자</a:t>
            </a:r>
            <a:r>
              <a:rPr lang="en-US" altLang="ko-KR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br>
              <a:rPr lang="en-US" altLang="ko-KR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4770603"/>
            <a:ext cx="10973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배운 방식으로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Github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에 자기 코드 올리기</a:t>
            </a:r>
          </a:p>
        </p:txBody>
      </p:sp>
    </p:spTree>
    <p:extLst>
      <p:ext uri="{BB962C8B-B14F-4D97-AF65-F5344CB8AC3E}">
        <p14:creationId xmlns:p14="http://schemas.microsoft.com/office/powerpoint/2010/main" val="2327801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Quiz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1" y="1424615"/>
            <a:ext cx="11298037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프로그램이 실행되고 가장 처음 실행되는 함수는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4770603"/>
            <a:ext cx="10973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431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  <a:effectLst>
            <a:reflection blurRad="6350" stA="52000" endA="300" endPos="35000" dir="5400000" sy="-100000" algn="bl" rotWithShape="0"/>
          </a:effectLst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Source Control</a:t>
            </a:r>
            <a:endParaRPr lang="ko-KR" altLang="en-US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07837" y="1393281"/>
            <a:ext cx="613964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000" dirty="0">
                <a:solidFill>
                  <a:srgbClr val="0070C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Git</a:t>
            </a:r>
            <a:r>
              <a:rPr lang="en-US" altLang="ko-KR" sz="5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  <a:endParaRPr lang="ko-KR" altLang="en-US" sz="5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A5EF9A92-6370-4E2A-B1B0-DA6010AECBC0}"/>
              </a:ext>
            </a:extLst>
          </p:cNvPr>
          <p:cNvSpPr txBox="1">
            <a:spLocks/>
          </p:cNvSpPr>
          <p:nvPr/>
        </p:nvSpPr>
        <p:spPr>
          <a:xfrm>
            <a:off x="1269828" y="2718844"/>
            <a:ext cx="7652501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distributed version-control</a:t>
            </a: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28B27262-FC17-4486-9A32-2716AEC65885}"/>
              </a:ext>
            </a:extLst>
          </p:cNvPr>
          <p:cNvSpPr txBox="1">
            <a:spLocks/>
          </p:cNvSpPr>
          <p:nvPr/>
        </p:nvSpPr>
        <p:spPr>
          <a:xfrm>
            <a:off x="807837" y="3381625"/>
            <a:ext cx="888110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5000" dirty="0">
                <a:solidFill>
                  <a:srgbClr val="0070C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버전 관리</a:t>
            </a:r>
            <a:r>
              <a:rPr lang="en-US" altLang="ko-KR" sz="5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== Source Control</a:t>
            </a:r>
            <a:endParaRPr lang="ko-KR" altLang="en-US" sz="5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BDF706E6-83A4-49AD-B66A-A0A6257334C7}"/>
              </a:ext>
            </a:extLst>
          </p:cNvPr>
          <p:cNvSpPr txBox="1">
            <a:spLocks/>
          </p:cNvSpPr>
          <p:nvPr/>
        </p:nvSpPr>
        <p:spPr>
          <a:xfrm>
            <a:off x="1269828" y="4548844"/>
            <a:ext cx="9582901" cy="19991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File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변화를 시간에 따라 기록했다가 나중에 특정 시점의 버전을 다시 꺼내 올 수 있는 것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9695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Source Control</a:t>
            </a:r>
            <a:endParaRPr lang="ko-KR" altLang="en-US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56458" y="1714499"/>
            <a:ext cx="79874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수정 내역 비교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4F1075E0-EF0B-46B4-AC54-B62BD528B7EB}"/>
              </a:ext>
            </a:extLst>
          </p:cNvPr>
          <p:cNvSpPr txBox="1">
            <a:spLocks/>
          </p:cNvSpPr>
          <p:nvPr/>
        </p:nvSpPr>
        <p:spPr>
          <a:xfrm>
            <a:off x="756458" y="2766218"/>
            <a:ext cx="79874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누가 문제를 일으켰는지 추적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60E39DC8-945C-4BEE-9FEA-23D6629AE48E}"/>
              </a:ext>
            </a:extLst>
          </p:cNvPr>
          <p:cNvSpPr txBox="1">
            <a:spLocks/>
          </p:cNvSpPr>
          <p:nvPr/>
        </p:nvSpPr>
        <p:spPr>
          <a:xfrm>
            <a:off x="756457" y="3817937"/>
            <a:ext cx="893248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파일을 잃거나 잘못 고쳤을 때 복구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9431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Source Control</a:t>
            </a:r>
            <a:endParaRPr lang="ko-KR" altLang="en-US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304800" y="1163545"/>
            <a:ext cx="11887200" cy="5504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CLI(command line interface):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git-bash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dirty="0">
                <a:solidFill>
                  <a:schemeClr val="accent4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명령어</a:t>
            </a:r>
            <a:endParaRPr lang="en-US" altLang="ko-KR" dirty="0">
              <a:solidFill>
                <a:schemeClr val="accent4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	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GUI(graphical user interface): SourceTree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dirty="0">
                <a:solidFill>
                  <a:schemeClr val="accent4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클릭</a:t>
            </a:r>
            <a:endParaRPr lang="en-US" altLang="ko-KR" dirty="0">
              <a:solidFill>
                <a:schemeClr val="accent4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ED6F92E-AF3E-45D7-B910-00D912A660C7}"/>
              </a:ext>
            </a:extLst>
          </p:cNvPr>
          <p:cNvCxnSpPr>
            <a:cxnSpLocks/>
          </p:cNvCxnSpPr>
          <p:nvPr/>
        </p:nvCxnSpPr>
        <p:spPr>
          <a:xfrm>
            <a:off x="304800" y="3915837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5651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Source Control</a:t>
            </a:r>
            <a:endParaRPr lang="ko-KR" altLang="en-US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89704" y="1507812"/>
            <a:ext cx="11435543" cy="49774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먼저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CLI(command line interface)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연습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ko-KR" altLang="en-US" dirty="0">
                <a:solidFill>
                  <a:schemeClr val="accent4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간단한 리눅스 명령어</a:t>
            </a:r>
            <a:endParaRPr lang="en-US" altLang="ko-KR" dirty="0">
              <a:solidFill>
                <a:schemeClr val="accent4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accent4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ls - list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cd – change directory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. –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현재 디렉토리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.. –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상위 디렉토리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mkdir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–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디렉토리 생성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touch –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파일 생성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0124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Source Control</a:t>
            </a:r>
            <a:endParaRPr lang="ko-KR" altLang="en-US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81891" y="1549862"/>
            <a:ext cx="11610109" cy="54328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accent4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GIT</a:t>
            </a:r>
            <a:r>
              <a:rPr lang="ko-KR" altLang="en-US" dirty="0">
                <a:solidFill>
                  <a:schemeClr val="accent4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명령어</a:t>
            </a:r>
            <a:endParaRPr lang="en-US" altLang="ko-KR" dirty="0">
              <a:solidFill>
                <a:schemeClr val="accent4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git 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init</a:t>
            </a:r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git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log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git status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git add [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파일명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git config --global user.name “name”	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git config --global 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user.email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“email”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git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commit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-m “</a:t>
            </a:r>
            <a:r>
              <a:rPr lang="ko-KR" altLang="en-US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커밋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메시지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”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git checkout [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hashcode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git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push</a:t>
            </a:r>
          </a:p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git clone [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깃 저장소 주소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  <a:b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</a:br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79724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 </a:t>
            </a:r>
            <a:r>
              <a:rPr lang="en-US" altLang="ko-KR" sz="6000" dirty="0" err="1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init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56458" y="1714499"/>
            <a:ext cx="79874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저장소로 선언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- .git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폴더를 만든다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제목 1">
            <a:extLst>
              <a:ext uri="{FF2B5EF4-FFF2-40B4-BE49-F238E27FC236}">
                <a16:creationId xmlns:a16="http://schemas.microsoft.com/office/drawing/2014/main" id="{A4D97889-0159-4DC1-91B2-D487D67785F0}"/>
              </a:ext>
            </a:extLst>
          </p:cNvPr>
          <p:cNvSpPr txBox="1">
            <a:spLocks/>
          </p:cNvSpPr>
          <p:nvPr/>
        </p:nvSpPr>
        <p:spPr>
          <a:xfrm>
            <a:off x="738792" y="4704419"/>
            <a:ext cx="10234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으로 관리하고 싶은 폴더에 가서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init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3567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git status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56458" y="1714499"/>
            <a:ext cx="973420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저장소 안의 파일들의 상태를 확인한다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63C2853F-4EF1-4D43-94F8-CCDC62BE8D60}"/>
              </a:ext>
            </a:extLst>
          </p:cNvPr>
          <p:cNvSpPr txBox="1">
            <a:spLocks/>
          </p:cNvSpPr>
          <p:nvPr/>
        </p:nvSpPr>
        <p:spPr>
          <a:xfrm>
            <a:off x="738792" y="4704419"/>
            <a:ext cx="102340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파일을 수정하고 확인해보자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!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0954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358</Words>
  <Application>Microsoft Office PowerPoint</Application>
  <PresentationFormat>와이드스크린</PresentationFormat>
  <Paragraphs>103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맑은 고딕</vt:lpstr>
      <vt:lpstr>210 앱굴림 L</vt:lpstr>
      <vt:lpstr>210 앱굴림 R</vt:lpstr>
      <vt:lpstr>210 앱굴림 B</vt:lpstr>
      <vt:lpstr>Arial</vt:lpstr>
      <vt:lpstr>Office 테마</vt:lpstr>
      <vt:lpstr>새싹교실</vt:lpstr>
      <vt:lpstr>Source Control</vt:lpstr>
      <vt:lpstr>Source Control</vt:lpstr>
      <vt:lpstr>Source Control</vt:lpstr>
      <vt:lpstr>Source Control</vt:lpstr>
      <vt:lpstr>Source Control</vt:lpstr>
      <vt:lpstr>Source Control</vt:lpstr>
      <vt:lpstr>git init</vt:lpstr>
      <vt:lpstr>git status</vt:lpstr>
      <vt:lpstr>git log</vt:lpstr>
      <vt:lpstr>git add [파일명]</vt:lpstr>
      <vt:lpstr>git add [파일명]</vt:lpstr>
      <vt:lpstr>사용자 정보 넣기</vt:lpstr>
      <vt:lpstr>git commit -m “커밋 메시지”</vt:lpstr>
      <vt:lpstr>git checkout [hashcode]</vt:lpstr>
      <vt:lpstr>git push</vt:lpstr>
      <vt:lpstr>git clone [깃 저장소 주소]</vt:lpstr>
      <vt:lpstr>C programming</vt:lpstr>
      <vt:lpstr>보충 설명</vt:lpstr>
      <vt:lpstr>숙제 1</vt:lpstr>
      <vt:lpstr>숙제 2</vt:lpstr>
      <vt:lpstr>Quiz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주형 고</dc:creator>
  <cp:lastModifiedBy>주형 고</cp:lastModifiedBy>
  <cp:revision>579</cp:revision>
  <dcterms:created xsi:type="dcterms:W3CDTF">2019-03-22T01:10:12Z</dcterms:created>
  <dcterms:modified xsi:type="dcterms:W3CDTF">2019-03-28T10:31:59Z</dcterms:modified>
</cp:coreProperties>
</file>

<file path=docProps/thumbnail.jpeg>
</file>